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57" r:id="rId5"/>
    <p:sldId id="258" r:id="rId6"/>
    <p:sldId id="260" r:id="rId7"/>
    <p:sldId id="259" r:id="rId8"/>
    <p:sldId id="261" r:id="rId9"/>
    <p:sldId id="272" r:id="rId10"/>
    <p:sldId id="263" r:id="rId11"/>
    <p:sldId id="270" r:id="rId12"/>
    <p:sldId id="264" r:id="rId13"/>
    <p:sldId id="265" r:id="rId14"/>
    <p:sldId id="271" r:id="rId15"/>
    <p:sldId id="267" r:id="rId16"/>
    <p:sldId id="268"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69A5DB-5EA0-4E39-8D24-43E649E7FA7D}"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145698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A5DB-5EA0-4E39-8D24-43E649E7FA7D}"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340175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A5DB-5EA0-4E39-8D24-43E649E7FA7D}"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272312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A5DB-5EA0-4E39-8D24-43E649E7FA7D}"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30513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9A5DB-5EA0-4E39-8D24-43E649E7FA7D}"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283456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69A5DB-5EA0-4E39-8D24-43E649E7FA7D}"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428934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69A5DB-5EA0-4E39-8D24-43E649E7FA7D}"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99099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69A5DB-5EA0-4E39-8D24-43E649E7FA7D}"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429472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9A5DB-5EA0-4E39-8D24-43E649E7FA7D}"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84528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9A5DB-5EA0-4E39-8D24-43E649E7FA7D}"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292348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9A5DB-5EA0-4E39-8D24-43E649E7FA7D}"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DC7FA-80C1-4B28-A416-A39A7EA08295}" type="slidenum">
              <a:rPr lang="en-US" smtClean="0"/>
              <a:t>‹#›</a:t>
            </a:fld>
            <a:endParaRPr lang="en-US"/>
          </a:p>
        </p:txBody>
      </p:sp>
    </p:spTree>
    <p:extLst>
      <p:ext uri="{BB962C8B-B14F-4D97-AF65-F5344CB8AC3E}">
        <p14:creationId xmlns:p14="http://schemas.microsoft.com/office/powerpoint/2010/main" val="339522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9A5DB-5EA0-4E39-8D24-43E649E7FA7D}" type="datetimeFigureOut">
              <a:rPr lang="en-US" smtClean="0"/>
              <a:t>12/29/2021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DC7FA-80C1-4B28-A416-A39A7EA08295}" type="slidenum">
              <a:rPr lang="en-US" smtClean="0"/>
              <a:t>‹#›</a:t>
            </a:fld>
            <a:endParaRPr lang="en-US"/>
          </a:p>
        </p:txBody>
      </p:sp>
    </p:spTree>
    <p:extLst>
      <p:ext uri="{BB962C8B-B14F-4D97-AF65-F5344CB8AC3E}">
        <p14:creationId xmlns:p14="http://schemas.microsoft.com/office/powerpoint/2010/main" val="262318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_3YH7XAAhJw" TargetMode="External"/><Relationship Id="rId2" Type="http://schemas.openxmlformats.org/officeDocument/2006/relationships/hyperlink" Target="https://www.facebook.com/lizyakubik/videos/1020829998256419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hyperlink" Target="https://www.facebook.com/lizyakubik/posts/102111416144032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Lime Kiln &amp; Hilliard Flooding</a:t>
            </a:r>
          </a:p>
        </p:txBody>
      </p:sp>
    </p:spTree>
    <p:extLst>
      <p:ext uri="{BB962C8B-B14F-4D97-AF65-F5344CB8AC3E}">
        <p14:creationId xmlns:p14="http://schemas.microsoft.com/office/powerpoint/2010/main" val="294710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April 11, 2017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0971" y="747939"/>
            <a:ext cx="6496075" cy="57257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65"/>
            <a:ext cx="5602515" cy="4201886"/>
          </a:xfrm>
          <a:prstGeom prst="rect">
            <a:avLst/>
          </a:prstGeom>
        </p:spPr>
      </p:pic>
      <p:sp>
        <p:nvSpPr>
          <p:cNvPr id="6" name="TextBox 5"/>
          <p:cNvSpPr txBox="1"/>
          <p:nvPr/>
        </p:nvSpPr>
        <p:spPr>
          <a:xfrm>
            <a:off x="337457" y="5573486"/>
            <a:ext cx="841897" cy="369332"/>
          </a:xfrm>
          <a:prstGeom prst="rect">
            <a:avLst/>
          </a:prstGeom>
          <a:noFill/>
        </p:spPr>
        <p:txBody>
          <a:bodyPr wrap="none" rtlCol="0">
            <a:spAutoFit/>
          </a:bodyPr>
          <a:lstStyle/>
          <a:p>
            <a:r>
              <a:rPr lang="en-US" dirty="0"/>
              <a:t>315pm</a:t>
            </a:r>
          </a:p>
        </p:txBody>
      </p:sp>
    </p:spTree>
    <p:extLst>
      <p:ext uri="{BB962C8B-B14F-4D97-AF65-F5344CB8AC3E}">
        <p14:creationId xmlns:p14="http://schemas.microsoft.com/office/powerpoint/2010/main" val="332228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6, 2017</a:t>
            </a:r>
          </a:p>
        </p:txBody>
      </p:sp>
      <p:sp>
        <p:nvSpPr>
          <p:cNvPr id="3" name="Content Placeholder 2"/>
          <p:cNvSpPr>
            <a:spLocks noGrp="1"/>
          </p:cNvSpPr>
          <p:nvPr>
            <p:ph idx="1"/>
          </p:nvPr>
        </p:nvSpPr>
        <p:spPr/>
        <p:txBody>
          <a:bodyPr/>
          <a:lstStyle/>
          <a:p>
            <a:r>
              <a:rPr lang="en-US" dirty="0"/>
              <a:t>County Commissioners hold a meeting about replacing bridges that were damaged in Halloween 2015 flood</a:t>
            </a:r>
          </a:p>
          <a:p>
            <a:r>
              <a:rPr lang="en-US" dirty="0"/>
              <a:t>https://www.facebook.com/groups/1710473179167949/posts/1920110324870899/</a:t>
            </a:r>
          </a:p>
        </p:txBody>
      </p:sp>
    </p:spTree>
    <p:extLst>
      <p:ext uri="{BB962C8B-B14F-4D97-AF65-F5344CB8AC3E}">
        <p14:creationId xmlns:p14="http://schemas.microsoft.com/office/powerpoint/2010/main" val="267551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28, 2018</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4317" y="1825625"/>
            <a:ext cx="6883366" cy="4351338"/>
          </a:xfrm>
        </p:spPr>
      </p:pic>
    </p:spTree>
    <p:extLst>
      <p:ext uri="{BB962C8B-B14F-4D97-AF65-F5344CB8AC3E}">
        <p14:creationId xmlns:p14="http://schemas.microsoft.com/office/powerpoint/2010/main" val="354407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9, 2018</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5503" y="1690688"/>
            <a:ext cx="4351338" cy="435133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t="22539" r="-1358" b="24603"/>
          <a:stretch/>
        </p:blipFill>
        <p:spPr>
          <a:xfrm>
            <a:off x="5905254" y="576941"/>
            <a:ext cx="6199662" cy="5747659"/>
          </a:xfrm>
          <a:prstGeom prst="rect">
            <a:avLst/>
          </a:prstGeom>
        </p:spPr>
      </p:pic>
    </p:spTree>
    <p:extLst>
      <p:ext uri="{BB962C8B-B14F-4D97-AF65-F5344CB8AC3E}">
        <p14:creationId xmlns:p14="http://schemas.microsoft.com/office/powerpoint/2010/main" val="155685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August-September 2021</a:t>
            </a:r>
          </a:p>
        </p:txBody>
      </p:sp>
      <p:sp>
        <p:nvSpPr>
          <p:cNvPr id="3" name="Content Placeholder 2"/>
          <p:cNvSpPr>
            <a:spLocks noGrp="1"/>
          </p:cNvSpPr>
          <p:nvPr>
            <p:ph idx="1"/>
          </p:nvPr>
        </p:nvSpPr>
        <p:spPr/>
        <p:txBody>
          <a:bodyPr/>
          <a:lstStyle/>
          <a:p>
            <a:r>
              <a:rPr lang="en-US" dirty="0"/>
              <a:t>Construction on replacement bridges at bottom of Lime Kiln are completed, but crews continue to dig out below the bridges to increase drainage</a:t>
            </a:r>
          </a:p>
        </p:txBody>
      </p:sp>
    </p:spTree>
    <p:extLst>
      <p:ext uri="{BB962C8B-B14F-4D97-AF65-F5344CB8AC3E}">
        <p14:creationId xmlns:p14="http://schemas.microsoft.com/office/powerpoint/2010/main" val="3452759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14, 2021 – Hilliard flood control dam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872" y="1690688"/>
            <a:ext cx="8310640" cy="4674735"/>
          </a:xfrm>
        </p:spPr>
      </p:pic>
    </p:spTree>
    <p:extLst>
      <p:ext uri="{BB962C8B-B14F-4D97-AF65-F5344CB8AC3E}">
        <p14:creationId xmlns:p14="http://schemas.microsoft.com/office/powerpoint/2010/main" val="396898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019" y="261257"/>
            <a:ext cx="11321143" cy="6368143"/>
          </a:xfrm>
        </p:spPr>
      </p:pic>
    </p:spTree>
    <p:extLst>
      <p:ext uri="{BB962C8B-B14F-4D97-AF65-F5344CB8AC3E}">
        <p14:creationId xmlns:p14="http://schemas.microsoft.com/office/powerpoint/2010/main" val="425185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190" y="337457"/>
            <a:ext cx="10342638" cy="5817734"/>
          </a:xfrm>
        </p:spPr>
      </p:pic>
    </p:spTree>
    <p:extLst>
      <p:ext uri="{BB962C8B-B14F-4D97-AF65-F5344CB8AC3E}">
        <p14:creationId xmlns:p14="http://schemas.microsoft.com/office/powerpoint/2010/main" val="416548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 locations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7572" y="198759"/>
            <a:ext cx="7500256" cy="6559603"/>
          </a:xfrm>
        </p:spPr>
      </p:pic>
    </p:spTree>
    <p:extLst>
      <p:ext uri="{BB962C8B-B14F-4D97-AF65-F5344CB8AC3E}">
        <p14:creationId xmlns:p14="http://schemas.microsoft.com/office/powerpoint/2010/main" val="154488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89"/>
            <a:ext cx="10515600" cy="1325563"/>
          </a:xfrm>
        </p:spPr>
        <p:txBody>
          <a:bodyPr/>
          <a:lstStyle/>
          <a:p>
            <a:r>
              <a:rPr lang="en-US" dirty="0"/>
              <a:t>Low water crossing bridges replaced 2021</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422" y="884418"/>
            <a:ext cx="6694663" cy="5973582"/>
          </a:xfrm>
        </p:spPr>
      </p:pic>
    </p:spTree>
    <p:extLst>
      <p:ext uri="{BB962C8B-B14F-4D97-AF65-F5344CB8AC3E}">
        <p14:creationId xmlns:p14="http://schemas.microsoft.com/office/powerpoint/2010/main" val="156179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404" y="152400"/>
            <a:ext cx="8223137" cy="6460192"/>
          </a:xfrm>
        </p:spPr>
      </p:pic>
    </p:spTree>
    <p:extLst>
      <p:ext uri="{BB962C8B-B14F-4D97-AF65-F5344CB8AC3E}">
        <p14:creationId xmlns:p14="http://schemas.microsoft.com/office/powerpoint/2010/main" val="340799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30, 2015</a:t>
            </a:r>
          </a:p>
        </p:txBody>
      </p:sp>
      <p:pic>
        <p:nvPicPr>
          <p:cNvPr id="4" name="oakmesa201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8850" y="1825625"/>
            <a:ext cx="7735888" cy="4351338"/>
          </a:xfrm>
        </p:spPr>
      </p:pic>
    </p:spTree>
    <p:extLst>
      <p:ext uri="{BB962C8B-B14F-4D97-AF65-F5344CB8AC3E}">
        <p14:creationId xmlns:p14="http://schemas.microsoft.com/office/powerpoint/2010/main" val="1719753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October 31, 2015</a:t>
            </a:r>
          </a:p>
        </p:txBody>
      </p:sp>
      <p:sp>
        <p:nvSpPr>
          <p:cNvPr id="3" name="Content Placeholder 2"/>
          <p:cNvSpPr>
            <a:spLocks noGrp="1"/>
          </p:cNvSpPr>
          <p:nvPr>
            <p:ph idx="1"/>
          </p:nvPr>
        </p:nvSpPr>
        <p:spPr>
          <a:xfrm>
            <a:off x="838200" y="1836510"/>
            <a:ext cx="10515600" cy="4351338"/>
          </a:xfrm>
        </p:spPr>
        <p:txBody>
          <a:bodyPr/>
          <a:lstStyle/>
          <a:p>
            <a:r>
              <a:rPr lang="en-US" dirty="0">
                <a:hlinkClick r:id="rId2"/>
              </a:rPr>
              <a:t>https://www.facebook.com/lizyakubik/videos/10208299982564191/</a:t>
            </a:r>
            <a:br>
              <a:rPr lang="en-US" dirty="0"/>
            </a:br>
            <a:endParaRPr lang="en-US" dirty="0"/>
          </a:p>
          <a:p>
            <a:r>
              <a:rPr lang="en-US" dirty="0">
                <a:hlinkClick r:id="rId3"/>
              </a:rPr>
              <a:t>https://www.youtube.com/watch?v=_3YH7XAAhJw</a:t>
            </a:r>
            <a:endParaRPr lang="en-US" dirty="0"/>
          </a:p>
        </p:txBody>
      </p:sp>
    </p:spTree>
    <p:extLst>
      <p:ext uri="{BB962C8B-B14F-4D97-AF65-F5344CB8AC3E}">
        <p14:creationId xmlns:p14="http://schemas.microsoft.com/office/powerpoint/2010/main" val="276899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10, 2015</a:t>
            </a:r>
          </a:p>
        </p:txBody>
      </p:sp>
      <p:sp>
        <p:nvSpPr>
          <p:cNvPr id="3" name="Content Placeholder 2"/>
          <p:cNvSpPr>
            <a:spLocks noGrp="1"/>
          </p:cNvSpPr>
          <p:nvPr>
            <p:ph idx="1"/>
          </p:nvPr>
        </p:nvSpPr>
        <p:spPr>
          <a:xfrm>
            <a:off x="838200" y="1415142"/>
            <a:ext cx="10515600" cy="5072743"/>
          </a:xfrm>
        </p:spPr>
        <p:txBody>
          <a:bodyPr>
            <a:normAutofit lnSpcReduction="10000"/>
          </a:bodyPr>
          <a:lstStyle/>
          <a:p>
            <a:r>
              <a:rPr lang="en-US" dirty="0"/>
              <a:t>Sidney </a:t>
            </a:r>
            <a:r>
              <a:rPr lang="en-US" dirty="0" err="1"/>
              <a:t>Pera</a:t>
            </a:r>
            <a:r>
              <a:rPr lang="en-US" dirty="0"/>
              <a:t> wrote in neighborhood </a:t>
            </a:r>
            <a:r>
              <a:rPr lang="en-US" dirty="0" err="1"/>
              <a:t>facebook</a:t>
            </a:r>
            <a:r>
              <a:rPr lang="en-US" dirty="0"/>
              <a:t> group:</a:t>
            </a:r>
            <a:br>
              <a:rPr lang="en-US" dirty="0"/>
            </a:br>
            <a:r>
              <a:rPr lang="en-US" dirty="0"/>
              <a:t>“</a:t>
            </a:r>
            <a:r>
              <a:rPr lang="en-US" dirty="0">
                <a:effectLst/>
              </a:rPr>
              <a:t>I am not sure which commissioners were responsible when the bridge near Travis School was built. It seemed to me that they very carefully dug a lovely hole and then proceeded to lay the bridge in the hole. </a:t>
            </a:r>
            <a:br>
              <a:rPr lang="en-US" dirty="0"/>
            </a:br>
            <a:r>
              <a:rPr lang="en-US" dirty="0">
                <a:effectLst/>
              </a:rPr>
              <a:t>Why was the road not raised and culverts put under the road? Why was the bridge not built higher? Why was the second bridge, the one the flood literally removed, not raised?</a:t>
            </a:r>
            <a:br>
              <a:rPr lang="en-US" dirty="0"/>
            </a:br>
            <a:r>
              <a:rPr lang="en-US" dirty="0">
                <a:effectLst/>
              </a:rPr>
              <a:t>We have lived here since 1980. Surely, the commissioners realize we have a problem every time we have significant rain. It would seem to me that at some point the residents in this area would gain the recognition of the commissioners. It is time for us to raise our voices until the commissioners listen. We have enough people out here now to make changes that actually benefit us.”</a:t>
            </a:r>
          </a:p>
          <a:p>
            <a:endParaRPr lang="en-US" dirty="0">
              <a:effectLst/>
            </a:endParaRPr>
          </a:p>
        </p:txBody>
      </p:sp>
    </p:spTree>
    <p:extLst>
      <p:ext uri="{BB962C8B-B14F-4D97-AF65-F5344CB8AC3E}">
        <p14:creationId xmlns:p14="http://schemas.microsoft.com/office/powerpoint/2010/main" val="420504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11, 2015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5925" y="119743"/>
            <a:ext cx="6696075" cy="6629400"/>
          </a:xfrm>
        </p:spPr>
      </p:pic>
    </p:spTree>
    <p:extLst>
      <p:ext uri="{BB962C8B-B14F-4D97-AF65-F5344CB8AC3E}">
        <p14:creationId xmlns:p14="http://schemas.microsoft.com/office/powerpoint/2010/main" val="56209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26, 2016</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503" y="1507310"/>
            <a:ext cx="3368979" cy="59892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885" y="79602"/>
            <a:ext cx="6554115" cy="14765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852" y="1556183"/>
            <a:ext cx="4013018" cy="5350690"/>
          </a:xfrm>
          <a:prstGeom prst="rect">
            <a:avLst/>
          </a:prstGeom>
        </p:spPr>
      </p:pic>
    </p:spTree>
    <p:extLst>
      <p:ext uri="{BB962C8B-B14F-4D97-AF65-F5344CB8AC3E}">
        <p14:creationId xmlns:p14="http://schemas.microsoft.com/office/powerpoint/2010/main" val="63022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26, 2016 </a:t>
            </a:r>
            <a:r>
              <a:rPr lang="en-US" dirty="0" err="1"/>
              <a:t>cont</a:t>
            </a:r>
            <a:endParaRPr lang="en-US" dirty="0"/>
          </a:p>
        </p:txBody>
      </p:sp>
      <p:sp>
        <p:nvSpPr>
          <p:cNvPr id="3" name="Content Placeholder 2"/>
          <p:cNvSpPr>
            <a:spLocks noGrp="1"/>
          </p:cNvSpPr>
          <p:nvPr>
            <p:ph idx="1"/>
          </p:nvPr>
        </p:nvSpPr>
        <p:spPr/>
        <p:txBody>
          <a:bodyPr/>
          <a:lstStyle/>
          <a:p>
            <a:r>
              <a:rPr lang="en-US" dirty="0">
                <a:hlinkClick r:id="rId2"/>
              </a:rPr>
              <a:t>https://www.facebook.com/lizyakubik/posts/10211141614403211</a:t>
            </a:r>
            <a:endParaRPr lang="en-US" dirty="0"/>
          </a:p>
        </p:txBody>
      </p:sp>
    </p:spTree>
    <p:extLst>
      <p:ext uri="{BB962C8B-B14F-4D97-AF65-F5344CB8AC3E}">
        <p14:creationId xmlns:p14="http://schemas.microsoft.com/office/powerpoint/2010/main" val="141140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325</Words>
  <Application>Microsoft Office PowerPoint</Application>
  <PresentationFormat>Widescreen</PresentationFormat>
  <Paragraphs>23</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Lime Kiln &amp; Hilliard Flooding</vt:lpstr>
      <vt:lpstr>Low water crossing bridges replaced 2021</vt:lpstr>
      <vt:lpstr>PowerPoint Presentation</vt:lpstr>
      <vt:lpstr>October 30, 2015</vt:lpstr>
      <vt:lpstr>October 31, 2015</vt:lpstr>
      <vt:lpstr>November 10, 2015</vt:lpstr>
      <vt:lpstr>November 11, 2015</vt:lpstr>
      <vt:lpstr>September 26, 2016</vt:lpstr>
      <vt:lpstr>September 26, 2016 cont</vt:lpstr>
      <vt:lpstr>April 11, 2017</vt:lpstr>
      <vt:lpstr>June 6, 2017</vt:lpstr>
      <vt:lpstr>March 28, 2018</vt:lpstr>
      <vt:lpstr>September 9, 2018</vt:lpstr>
      <vt:lpstr>August-September 2021</vt:lpstr>
      <vt:lpstr>October 14, 2021 – Hilliard flood control dam</vt:lpstr>
      <vt:lpstr>PowerPoint Presentation</vt:lpstr>
      <vt:lpstr>PowerPoint Presentation</vt:lpstr>
      <vt:lpstr>Dam locations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Hilliard Flooding</dc:title>
  <dc:creator>Elizabeth Yakubik</dc:creator>
  <cp:lastModifiedBy>Adam Conner</cp:lastModifiedBy>
  <cp:revision>7</cp:revision>
  <dcterms:created xsi:type="dcterms:W3CDTF">2021-10-25T13:17:16Z</dcterms:created>
  <dcterms:modified xsi:type="dcterms:W3CDTF">2021-12-29T16:26:37Z</dcterms:modified>
</cp:coreProperties>
</file>